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4" r:id="rId2"/>
    <p:sldId id="265" r:id="rId3"/>
    <p:sldId id="277" r:id="rId4"/>
    <p:sldId id="269" r:id="rId5"/>
    <p:sldId id="271" r:id="rId6"/>
    <p:sldId id="27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218"/>
    <p:restoredTop sz="94631"/>
  </p:normalViewPr>
  <p:slideViewPr>
    <p:cSldViewPr snapToGrid="0" snapToObjects="1">
      <p:cViewPr>
        <p:scale>
          <a:sx n="120" d="100"/>
          <a:sy n="120" d="100"/>
        </p:scale>
        <p:origin x="81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B760FE-0FE8-0C42-9CD7-C9A6B96FA65F}" type="datetimeFigureOut">
              <a:rPr lang="en-US" smtClean="0"/>
              <a:t>6/2/19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3CDCBD-081C-514C-9ABB-780477B87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4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22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550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582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7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75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631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55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88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95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45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145ED-657D-D34D-9CD8-64B04C0E043E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11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hyperlink" Target="http://appium.io/docs/en/advanced-concepts/parallel-tests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enkins.io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71462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accent1"/>
                </a:solidFill>
              </a:rPr>
              <a:t>DAY </a:t>
            </a:r>
            <a:r>
              <a:rPr lang="en-US" b="1" dirty="0">
                <a:solidFill>
                  <a:schemeClr val="accent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573189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000" y="14954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Run Appium tests in multiple devices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How to kill a port used 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Setup Jenkins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Run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appium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tests from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jenkins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AB55D5E-E2D3-4C91-BA26-55B2F8AF5AE5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Topics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946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266B4DF-66D4-4FB6-AC9A-80FEB0BC2EA7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Appium tests in parallel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5967" y="2033288"/>
            <a:ext cx="810829" cy="814085"/>
          </a:xfrm>
          <a:prstGeom prst="rect">
            <a:avLst/>
          </a:prstGeom>
          <a:ln w="25400">
            <a:noFill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894" y="3574650"/>
            <a:ext cx="810829" cy="814085"/>
          </a:xfrm>
          <a:prstGeom prst="rect">
            <a:avLst/>
          </a:prstGeom>
          <a:ln w="25400"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4877" y="1806873"/>
            <a:ext cx="635462" cy="124884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531" y="3336660"/>
            <a:ext cx="635462" cy="1248843"/>
          </a:xfrm>
          <a:prstGeom prst="rect">
            <a:avLst/>
          </a:prstGeom>
        </p:spPr>
      </p:pic>
      <p:cxnSp>
        <p:nvCxnSpPr>
          <p:cNvPr id="13" name="Elbow Connector 12"/>
          <p:cNvCxnSpPr>
            <a:endCxn id="6" idx="1"/>
          </p:cNvCxnSpPr>
          <p:nvPr/>
        </p:nvCxnSpPr>
        <p:spPr>
          <a:xfrm flipV="1">
            <a:off x="4838220" y="2440331"/>
            <a:ext cx="1697747" cy="742708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endCxn id="8" idx="1"/>
          </p:cNvCxnSpPr>
          <p:nvPr/>
        </p:nvCxnSpPr>
        <p:spPr>
          <a:xfrm>
            <a:off x="4838220" y="3183039"/>
            <a:ext cx="1699674" cy="798654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6" idx="3"/>
            <a:endCxn id="9" idx="1"/>
          </p:cNvCxnSpPr>
          <p:nvPr/>
        </p:nvCxnSpPr>
        <p:spPr>
          <a:xfrm flipV="1">
            <a:off x="7346796" y="2431295"/>
            <a:ext cx="1288081" cy="90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8" idx="3"/>
            <a:endCxn id="11" idx="1"/>
          </p:cNvCxnSpPr>
          <p:nvPr/>
        </p:nvCxnSpPr>
        <p:spPr>
          <a:xfrm flipV="1">
            <a:off x="7348723" y="3961082"/>
            <a:ext cx="1322808" cy="2061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770926" y="5474825"/>
            <a:ext cx="819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TestNG.xml</a:t>
            </a:r>
            <a:r>
              <a:rPr lang="en-US" dirty="0" smtClean="0"/>
              <a:t> parameters - </a:t>
            </a:r>
            <a:r>
              <a:rPr lang="en-US" dirty="0">
                <a:hlinkClick r:id="rId4"/>
              </a:rPr>
              <a:t>http://appium.io/docs/en/advanced-concepts/parallel-tests/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447100" y="1678330"/>
            <a:ext cx="95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Server 1</a:t>
            </a:r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6449029" y="3254416"/>
            <a:ext cx="95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Server </a:t>
            </a:r>
            <a:r>
              <a:rPr lang="en-US" smtClean="0"/>
              <a:t>2</a:t>
            </a:r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428300" y="1448765"/>
            <a:ext cx="982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Device 1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567197" y="4573930"/>
            <a:ext cx="982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Device 2</a:t>
            </a:r>
            <a:endParaRPr lang="en-US" dirty="0"/>
          </a:p>
        </p:txBody>
      </p:sp>
      <p:sp>
        <p:nvSpPr>
          <p:cNvPr id="25" name="Oval 24"/>
          <p:cNvSpPr/>
          <p:nvPr/>
        </p:nvSpPr>
        <p:spPr>
          <a:xfrm>
            <a:off x="6979535" y="4687744"/>
            <a:ext cx="104172" cy="16204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6981462" y="4921169"/>
            <a:ext cx="104172" cy="16204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6983393" y="5143019"/>
            <a:ext cx="104172" cy="16204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1145897" y="2708475"/>
            <a:ext cx="1527856" cy="93754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Appium tests</a:t>
            </a:r>
            <a:endParaRPr lang="en-US" dirty="0"/>
          </a:p>
        </p:txBody>
      </p:sp>
      <p:sp>
        <p:nvSpPr>
          <p:cNvPr id="29" name="Snip Single Corner Rectangle 28"/>
          <p:cNvSpPr/>
          <p:nvPr/>
        </p:nvSpPr>
        <p:spPr>
          <a:xfrm>
            <a:off x="3437681" y="2731625"/>
            <a:ext cx="1377388" cy="868101"/>
          </a:xfrm>
          <a:prstGeom prst="snip1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TestNG.xml</a:t>
            </a:r>
            <a:endParaRPr lang="en-US" dirty="0"/>
          </a:p>
        </p:txBody>
      </p:sp>
      <p:cxnSp>
        <p:nvCxnSpPr>
          <p:cNvPr id="30" name="Straight Arrow Connector 29"/>
          <p:cNvCxnSpPr>
            <a:stCxn id="28" idx="3"/>
            <a:endCxn id="29" idx="2"/>
          </p:cNvCxnSpPr>
          <p:nvPr/>
        </p:nvCxnSpPr>
        <p:spPr>
          <a:xfrm flipV="1">
            <a:off x="2673753" y="3165676"/>
            <a:ext cx="763928" cy="115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145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A266B4DF-66D4-4FB6-AC9A-80FEB0BC2EA7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Kill used ports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65812" y="1481559"/>
            <a:ext cx="10417216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windows </a:t>
            </a:r>
            <a:r>
              <a:rPr lang="mr-IN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sz="2400" dirty="0" smtClean="0"/>
              <a:t>Find </a:t>
            </a:r>
            <a:r>
              <a:rPr lang="en-US" sz="2400" dirty="0"/>
              <a:t>process </a:t>
            </a:r>
            <a:r>
              <a:rPr lang="en-US" sz="2400" dirty="0" smtClean="0"/>
              <a:t>ID</a:t>
            </a:r>
          </a:p>
          <a:p>
            <a:r>
              <a:rPr lang="en-US" sz="2400" dirty="0" err="1" smtClean="0">
                <a:solidFill>
                  <a:schemeClr val="accent1"/>
                </a:solidFill>
              </a:rPr>
              <a:t>netstat</a:t>
            </a:r>
            <a:r>
              <a:rPr lang="en-US" sz="2400" dirty="0" smtClean="0">
                <a:solidFill>
                  <a:schemeClr val="accent1"/>
                </a:solidFill>
              </a:rPr>
              <a:t> </a:t>
            </a:r>
            <a:r>
              <a:rPr lang="en-US" sz="2400" dirty="0">
                <a:solidFill>
                  <a:schemeClr val="accent1"/>
                </a:solidFill>
              </a:rPr>
              <a:t>-</a:t>
            </a:r>
            <a:r>
              <a:rPr lang="en-US" sz="2400" dirty="0" err="1">
                <a:solidFill>
                  <a:schemeClr val="accent1"/>
                </a:solidFill>
              </a:rPr>
              <a:t>ano</a:t>
            </a:r>
            <a:r>
              <a:rPr lang="en-US" sz="2400" dirty="0">
                <a:solidFill>
                  <a:schemeClr val="accent1"/>
                </a:solidFill>
              </a:rPr>
              <a:t> | </a:t>
            </a:r>
            <a:r>
              <a:rPr lang="en-US" sz="2400" dirty="0" err="1">
                <a:solidFill>
                  <a:schemeClr val="accent1"/>
                </a:solidFill>
              </a:rPr>
              <a:t>findstr</a:t>
            </a:r>
            <a:r>
              <a:rPr lang="en-US" sz="2400" dirty="0">
                <a:solidFill>
                  <a:schemeClr val="accent1"/>
                </a:solidFill>
              </a:rPr>
              <a:t> :&lt;</a:t>
            </a:r>
            <a:r>
              <a:rPr lang="en-US" sz="2400" dirty="0" err="1" smtClean="0">
                <a:solidFill>
                  <a:schemeClr val="accent1"/>
                </a:solidFill>
              </a:rPr>
              <a:t>yourPortNumber</a:t>
            </a:r>
            <a:r>
              <a:rPr lang="en-US" sz="2400" dirty="0" smtClean="0">
                <a:solidFill>
                  <a:schemeClr val="accent1"/>
                </a:solidFill>
              </a:rPr>
              <a:t>&gt;</a:t>
            </a:r>
          </a:p>
          <a:p>
            <a:r>
              <a:rPr lang="en-US" sz="2400" dirty="0" smtClean="0"/>
              <a:t>Kill</a:t>
            </a:r>
          </a:p>
          <a:p>
            <a:r>
              <a:rPr lang="en-US" sz="2400" dirty="0" err="1" smtClean="0">
                <a:solidFill>
                  <a:schemeClr val="accent1"/>
                </a:solidFill>
              </a:rPr>
              <a:t>taskkill</a:t>
            </a:r>
            <a:r>
              <a:rPr lang="en-US" sz="2400" dirty="0" smtClean="0">
                <a:solidFill>
                  <a:schemeClr val="accent1"/>
                </a:solidFill>
              </a:rPr>
              <a:t> </a:t>
            </a:r>
            <a:r>
              <a:rPr lang="en-US" sz="2400" dirty="0">
                <a:solidFill>
                  <a:schemeClr val="accent1"/>
                </a:solidFill>
              </a:rPr>
              <a:t>/PID &lt;</a:t>
            </a:r>
            <a:r>
              <a:rPr lang="en-US" sz="2400" dirty="0" err="1">
                <a:solidFill>
                  <a:schemeClr val="accent1"/>
                </a:solidFill>
              </a:rPr>
              <a:t>typeyourPIDhere</a:t>
            </a:r>
            <a:r>
              <a:rPr lang="en-US" sz="2400" dirty="0">
                <a:solidFill>
                  <a:schemeClr val="accent1"/>
                </a:solidFill>
              </a:rPr>
              <a:t>&gt; /</a:t>
            </a:r>
            <a:r>
              <a:rPr lang="en-US" sz="2400" dirty="0" smtClean="0">
                <a:solidFill>
                  <a:schemeClr val="accent1"/>
                </a:solidFill>
              </a:rPr>
              <a:t>F</a:t>
            </a:r>
          </a:p>
          <a:p>
            <a:endParaRPr lang="en-US" sz="2400" dirty="0" smtClean="0">
              <a:solidFill>
                <a:schemeClr val="accent1"/>
              </a:solidFill>
            </a:endParaRPr>
          </a:p>
          <a:p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 MAC</a:t>
            </a:r>
          </a:p>
          <a:p>
            <a:r>
              <a:rPr lang="en-US" sz="2400" dirty="0" smtClean="0"/>
              <a:t>To </a:t>
            </a:r>
            <a:r>
              <a:rPr lang="en-US" sz="2400" dirty="0"/>
              <a:t>search if port is used</a:t>
            </a:r>
            <a:r>
              <a:rPr lang="en-US" sz="2400" dirty="0" smtClean="0"/>
              <a:t>?-</a:t>
            </a:r>
          </a:p>
          <a:p>
            <a:r>
              <a:rPr lang="en-US" sz="2400" dirty="0" err="1" smtClean="0">
                <a:solidFill>
                  <a:schemeClr val="accent1"/>
                </a:solidFill>
              </a:rPr>
              <a:t>lsof</a:t>
            </a:r>
            <a:r>
              <a:rPr lang="en-US" sz="2400" dirty="0" smtClean="0">
                <a:solidFill>
                  <a:schemeClr val="accent1"/>
                </a:solidFill>
              </a:rPr>
              <a:t> </a:t>
            </a:r>
            <a:r>
              <a:rPr lang="en-US" sz="2400" dirty="0">
                <a:solidFill>
                  <a:schemeClr val="accent1"/>
                </a:solidFill>
              </a:rPr>
              <a:t>-t -</a:t>
            </a:r>
            <a:r>
              <a:rPr lang="en-US" sz="2400" dirty="0" err="1">
                <a:solidFill>
                  <a:schemeClr val="accent1"/>
                </a:solidFill>
              </a:rPr>
              <a:t>i</a:t>
            </a:r>
            <a:r>
              <a:rPr lang="en-US" sz="2400" dirty="0">
                <a:solidFill>
                  <a:schemeClr val="accent1"/>
                </a:solidFill>
              </a:rPr>
              <a:t> :</a:t>
            </a:r>
            <a:r>
              <a:rPr lang="en-US" sz="2400" dirty="0" smtClean="0">
                <a:solidFill>
                  <a:schemeClr val="accent1"/>
                </a:solidFill>
              </a:rPr>
              <a:t>4723</a:t>
            </a:r>
          </a:p>
          <a:p>
            <a:r>
              <a:rPr lang="en-US" sz="2400" dirty="0" smtClean="0"/>
              <a:t>To kill</a:t>
            </a:r>
          </a:p>
          <a:p>
            <a:r>
              <a:rPr lang="en-US" sz="2400" dirty="0" smtClean="0">
                <a:solidFill>
                  <a:schemeClr val="accent1"/>
                </a:solidFill>
              </a:rPr>
              <a:t>kill </a:t>
            </a:r>
            <a:r>
              <a:rPr lang="en-US" sz="2400" dirty="0">
                <a:solidFill>
                  <a:schemeClr val="accent1"/>
                </a:solidFill>
              </a:rPr>
              <a:t>-kill $(</a:t>
            </a:r>
            <a:r>
              <a:rPr lang="en-US" sz="2400" dirty="0" err="1">
                <a:solidFill>
                  <a:schemeClr val="accent1"/>
                </a:solidFill>
              </a:rPr>
              <a:t>lsof</a:t>
            </a:r>
            <a:r>
              <a:rPr lang="en-US" sz="2400" dirty="0">
                <a:solidFill>
                  <a:schemeClr val="accent1"/>
                </a:solidFill>
              </a:rPr>
              <a:t> -t -</a:t>
            </a:r>
            <a:r>
              <a:rPr lang="en-US" sz="2400" dirty="0" err="1">
                <a:solidFill>
                  <a:schemeClr val="accent1"/>
                </a:solidFill>
              </a:rPr>
              <a:t>i</a:t>
            </a:r>
            <a:r>
              <a:rPr lang="en-US" sz="2400" dirty="0">
                <a:solidFill>
                  <a:schemeClr val="accent1"/>
                </a:solidFill>
              </a:rPr>
              <a:t> :4723)</a:t>
            </a:r>
            <a:endParaRPr 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607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266B4DF-66D4-4FB6-AC9A-80FEB0BC2EA7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Setup Jenkins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22086" y="1562100"/>
            <a:ext cx="5658280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Download </a:t>
            </a:r>
            <a:r>
              <a:rPr lang="en-US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jenkins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Windows OS- </a:t>
            </a:r>
          </a:p>
          <a:p>
            <a:r>
              <a:rPr lang="en-US" sz="2400" dirty="0" smtClean="0">
                <a:hlinkClick r:id="rId2"/>
              </a:rPr>
              <a:t>https</a:t>
            </a:r>
            <a:r>
              <a:rPr lang="en-US" sz="2400" dirty="0">
                <a:hlinkClick r:id="rId2"/>
              </a:rPr>
              <a:t>://jenkins.io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>
                <a:solidFill>
                  <a:schemeClr val="accent1"/>
                </a:solidFill>
              </a:rPr>
              <a:t>Java </a:t>
            </a:r>
            <a:r>
              <a:rPr lang="mr-IN" sz="2400" dirty="0" smtClean="0">
                <a:solidFill>
                  <a:schemeClr val="accent1"/>
                </a:solidFill>
              </a:rPr>
              <a:t>–</a:t>
            </a:r>
            <a:r>
              <a:rPr lang="en-US" sz="2400" dirty="0" smtClean="0">
                <a:solidFill>
                  <a:schemeClr val="accent1"/>
                </a:solidFill>
              </a:rPr>
              <a:t>jar </a:t>
            </a:r>
            <a:r>
              <a:rPr lang="en-US" sz="2400" dirty="0" err="1" smtClean="0">
                <a:solidFill>
                  <a:schemeClr val="accent1"/>
                </a:solidFill>
              </a:rPr>
              <a:t>jenkins.war</a:t>
            </a:r>
            <a:endParaRPr lang="en-US" sz="2400" dirty="0" smtClean="0">
              <a:solidFill>
                <a:schemeClr val="accent1"/>
              </a:solidFill>
            </a:endParaRPr>
          </a:p>
          <a:p>
            <a:endParaRPr lang="en-US" sz="2400" dirty="0" smtClean="0"/>
          </a:p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MAC OS </a:t>
            </a:r>
            <a:r>
              <a:rPr lang="mr-I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brew install </a:t>
            </a:r>
            <a:r>
              <a:rPr lang="en-US" sz="2400" dirty="0" err="1">
                <a:solidFill>
                  <a:schemeClr val="accent1"/>
                </a:solidFill>
              </a:rPr>
              <a:t>jenkins-lts</a:t>
            </a:r>
            <a:r>
              <a:rPr lang="en-US" sz="2400" dirty="0" smtClean="0">
                <a:solidFill>
                  <a:schemeClr val="accent1"/>
                </a:solidFill>
              </a:rPr>
              <a:t> </a:t>
            </a:r>
          </a:p>
          <a:p>
            <a:pPr fontAlgn="base"/>
            <a:r>
              <a:rPr lang="en-US" sz="2400" dirty="0">
                <a:solidFill>
                  <a:schemeClr val="accent1"/>
                </a:solidFill>
              </a:rPr>
              <a:t>brew services start </a:t>
            </a:r>
            <a:r>
              <a:rPr lang="en-US" sz="2400" dirty="0" err="1">
                <a:solidFill>
                  <a:schemeClr val="accent1"/>
                </a:solidFill>
              </a:rPr>
              <a:t>jenkins-lts</a:t>
            </a:r>
            <a:endParaRPr lang="en-US" sz="2400" dirty="0">
              <a:solidFill>
                <a:schemeClr val="accent1"/>
              </a:solidFill>
            </a:endParaRPr>
          </a:p>
          <a:p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Jenkins live at </a:t>
            </a:r>
            <a:r>
              <a:rPr lang="mr-IN" sz="2800" dirty="0" smtClean="0"/>
              <a:t>–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1"/>
                </a:solidFill>
              </a:rPr>
              <a:t>http://localhost:8080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82648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266B4DF-66D4-4FB6-AC9A-80FEB0BC2EA7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Run tests from </a:t>
            </a:r>
            <a:r>
              <a:rPr lang="en-US" sz="5400" b="1" dirty="0" err="1" smtClean="0">
                <a:solidFill>
                  <a:schemeClr val="bg1"/>
                </a:solidFill>
              </a:rPr>
              <a:t>jenkins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22086" y="1562100"/>
            <a:ext cx="6377002" cy="32008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 run </a:t>
            </a:r>
            <a:r>
              <a:rPr lang="en-US" sz="3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appium</a:t>
            </a:r>
            <a:r>
              <a:rPr 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tests in </a:t>
            </a:r>
            <a:r>
              <a:rPr lang="en-US" sz="3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jenkins</a:t>
            </a:r>
            <a:endParaRPr lang="en-US" sz="32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Download Maven plugin in </a:t>
            </a:r>
            <a:r>
              <a:rPr lang="en-US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jenkins</a:t>
            </a:r>
            <a:endParaRPr lang="en-US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Create a new Maven job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Provide path of project and maven goal</a:t>
            </a:r>
            <a:endParaRPr lang="en-US" sz="2800" dirty="0" smtClean="0">
              <a:solidFill>
                <a:schemeClr val="accent1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86225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</TotalTime>
  <Words>151</Words>
  <Application>Microsoft Macintosh PowerPoint</Application>
  <PresentationFormat>Widescreen</PresentationFormat>
  <Paragraphs>53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Mangal</vt:lpstr>
      <vt:lpstr>Arial</vt:lpstr>
      <vt:lpstr>Office Theme</vt:lpstr>
      <vt:lpstr>DAY 8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Patro, Sunil Kumar (TR Tech, Content &amp; Ops)</dc:creator>
  <cp:lastModifiedBy>Patro, Sunil Kumar (TR Tech, Content &amp; Ops)</cp:lastModifiedBy>
  <cp:revision>410</cp:revision>
  <dcterms:created xsi:type="dcterms:W3CDTF">2019-04-19T07:05:42Z</dcterms:created>
  <dcterms:modified xsi:type="dcterms:W3CDTF">2019-06-02T13:14:04Z</dcterms:modified>
</cp:coreProperties>
</file>

<file path=docProps/thumbnail.jpeg>
</file>